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C34"/>
    <a:srgbClr val="F0F8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65"/>
    <p:restoredTop sz="96327"/>
  </p:normalViewPr>
  <p:slideViewPr>
    <p:cSldViewPr snapToGrid="0" snapToObjects="1" showGuides="1">
      <p:cViewPr>
        <p:scale>
          <a:sx n="250" d="100"/>
          <a:sy n="250" d="100"/>
        </p:scale>
        <p:origin x="3440" y="2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2940-D528-074A-AF9F-51441552F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E909D4-5744-9F4B-8D8D-B624EFAE4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F5788-E650-6E40-A214-6F44E8A39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6985F-E8CE-8C45-A899-80D66843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AD106-E71D-044B-B05A-63F9AF7A8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46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F2194-CE68-1249-85C8-2EADE1BCE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77B4C8-C0B7-1641-9C0D-C79E055E5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82EE7-6E53-8542-9951-335A6EFCB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DC137-6BD3-A84A-8679-EA00DF744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00C87-5AAA-5248-A50E-E12E27AD5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57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9546F-47C4-CE46-B307-571207A5B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A9C9C-9A33-B84F-B5AC-D39AB1BF0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2DF10-0F84-E943-A3ED-A88842C7D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DADFE-4D76-5346-9809-98F9183B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3F2E2-5A07-CF44-8950-9A1D332A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10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6A91B-F0B6-A54A-92E5-7DEE34A9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C6F20-C666-564D-94D8-8468F20E4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12F38-D661-D04F-9D46-6749E56A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7ED42-C553-B242-A54F-9412EB93E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57056-6D14-CC4E-B7B1-883FBA5A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82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87DC-C6AF-154D-9DE9-2F9D6A3C2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4DEBD-FFC8-C942-B265-051F71B1B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E81FB-F586-314C-9DE3-90597F92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47725-1C00-2B48-A1D4-65259B8C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6BDAB-AE6F-4042-9A17-F84B9C6FB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85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80E3A-DA79-414F-A12A-41D081C66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23095-B23D-2546-8B5B-5C24DB267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8EF97-7133-624A-9B51-56E9A5C10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F975A-ECBD-A149-A0F4-C15A0DFB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27390-C4DE-FC42-B295-03E6E9261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ACA8A-8972-D54B-9C8A-A68EA7FB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73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A1FF-42B0-7F4E-9265-9C55A63AF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4DE59-EC64-814F-BC3D-50A4CABEE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0134E-C6FC-2B44-ADE4-CEEA0ACBD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1BC16-083E-564C-B300-7F653FC532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9291E9-AF36-F749-85BF-94893CCAE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A67D3-6F10-3F4E-9DCE-870708AF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F5421-063D-0A42-A2BE-E29B66FC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8FDACA-2617-4F49-8886-B817AF4A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3777A-EFCA-5449-905B-050CD49F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91E9B7-31B1-464D-B7EC-690C18CB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C8CD8F-3684-6046-BDA0-10D996EF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B51F-AD65-0341-A2C2-92E27BF9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38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08A8E0-1343-0546-AAEF-642AC2AF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8F06D-4823-DF40-A606-F1B18220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D2091-BE27-AF4F-BC31-61960E5C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8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D116D-C445-F248-AB09-5C2F6978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40AA6-0913-BB47-81BC-B43B4E78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F6CA1C-BED2-E445-92F7-60403C5A4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A71AE-93B5-194C-AC4F-A96EB46F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C0383-42CD-2245-991D-B0271143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89B40-4F8B-F446-A67A-4619E1BF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7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86F58-32E0-234B-9CF3-B32A4750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652AB5-8108-2F44-8F35-5EF84F6F7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6CE4E7-EF26-A94C-BF50-64199358E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BF788-A523-8141-8FDF-BFCD91124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B29B1-2C95-E64D-B1A8-14A270434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AE48B-4AEA-1748-941F-613CCD95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25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7BEDCD-F62B-5340-8D9E-38FBE381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33FBA-AD69-4F43-B96C-FEE7EB2F9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707F8-DA67-E74B-9F6C-990314A44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A095D-CC65-1B49-A622-F9153D33D08C}" type="datetimeFigureOut">
              <a:rPr lang="de-DE" smtClean="0"/>
              <a:t>24.07.25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C110E-E067-FC42-A4A2-514F2E22A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D44CD-A9C0-6144-B1D4-4042BE76D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F40B0-B355-7146-AD3B-76041C2AFA3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46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50D9D88-2307-8C42-90FE-0DA064571F22}"/>
              </a:ext>
            </a:extLst>
          </p:cNvPr>
          <p:cNvSpPr/>
          <p:nvPr/>
        </p:nvSpPr>
        <p:spPr>
          <a:xfrm>
            <a:off x="9331285" y="906829"/>
            <a:ext cx="2173097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Solema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Autoload Fastbook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Book Block Feeder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F820517-7AB5-1D4A-97DC-6F58B8FA0C41}"/>
              </a:ext>
            </a:extLst>
          </p:cNvPr>
          <p:cNvSpPr/>
          <p:nvPr/>
        </p:nvSpPr>
        <p:spPr>
          <a:xfrm>
            <a:off x="9283022" y="2376048"/>
            <a:ext cx="1043355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HD142.P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Trimmer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AC42A2F-2E7E-F64E-A9F0-B5135E49D481}"/>
              </a:ext>
            </a:extLst>
          </p:cNvPr>
          <p:cNvSpPr/>
          <p:nvPr/>
        </p:nvSpPr>
        <p:spPr>
          <a:xfrm>
            <a:off x="7529179" y="3190240"/>
            <a:ext cx="1551736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A750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Ribbon Inserter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BFE59AF-432C-3345-AAC7-1C5D636828AF}"/>
              </a:ext>
            </a:extLst>
          </p:cNvPr>
          <p:cNvSpPr/>
          <p:nvPr/>
        </p:nvSpPr>
        <p:spPr>
          <a:xfrm>
            <a:off x="1938311" y="906829"/>
            <a:ext cx="4316941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BF527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Casing-In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F3107E7-D076-D242-B28D-3EAE79FAD08F}"/>
              </a:ext>
            </a:extLst>
          </p:cNvPr>
          <p:cNvSpPr/>
          <p:nvPr/>
        </p:nvSpPr>
        <p:spPr>
          <a:xfrm>
            <a:off x="5850357" y="2376048"/>
            <a:ext cx="1043354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B 530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Pre-Heater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419312D-FF5F-E346-ABEA-D55A62887832}"/>
              </a:ext>
            </a:extLst>
          </p:cNvPr>
          <p:cNvSpPr/>
          <p:nvPr/>
        </p:nvSpPr>
        <p:spPr>
          <a:xfrm>
            <a:off x="1938311" y="2376048"/>
            <a:ext cx="2318012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Kolbus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FE 604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Pressing and Forming Station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87005B9-63EF-D743-B255-41547E137104}"/>
              </a:ext>
            </a:extLst>
          </p:cNvPr>
          <p:cNvSpPr/>
          <p:nvPr/>
        </p:nvSpPr>
        <p:spPr>
          <a:xfrm>
            <a:off x="4640745" y="4235912"/>
            <a:ext cx="217309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 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A500 BLSD 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Stacker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68FEC5E-C675-3B49-8E54-EBDE5CC79867}"/>
              </a:ext>
            </a:extLst>
          </p:cNvPr>
          <p:cNvSpPr/>
          <p:nvPr/>
        </p:nvSpPr>
        <p:spPr>
          <a:xfrm>
            <a:off x="7369421" y="4252363"/>
            <a:ext cx="265097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 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Vesta A440 NE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Jacketing Machine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0DB71AC-B7E0-604B-B854-06EAE15084CA}"/>
              </a:ext>
            </a:extLst>
          </p:cNvPr>
          <p:cNvSpPr/>
          <p:nvPr/>
        </p:nvSpPr>
        <p:spPr>
          <a:xfrm>
            <a:off x="8641031" y="5314486"/>
            <a:ext cx="217309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Müller Martini 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A500 BLSD 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Stacker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ED56A9A4-B662-784D-8707-5D0B901FAF08}"/>
              </a:ext>
            </a:extLst>
          </p:cNvPr>
          <p:cNvSpPr/>
          <p:nvPr/>
        </p:nvSpPr>
        <p:spPr>
          <a:xfrm>
            <a:off x="3428434" y="4252363"/>
            <a:ext cx="815303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Card Gluer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7836BE-1679-F143-9F6C-58B60C778F6E}"/>
              </a:ext>
            </a:extLst>
          </p:cNvPr>
          <p:cNvSpPr/>
          <p:nvPr/>
        </p:nvSpPr>
        <p:spPr>
          <a:xfrm>
            <a:off x="6135811" y="5314486"/>
            <a:ext cx="2173098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Kallfass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Compact 650 D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Shrink Wrapping Tunnel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3697786-2980-6149-A2A8-CAB0B944AFF6}"/>
              </a:ext>
            </a:extLst>
          </p:cNvPr>
          <p:cNvSpPr/>
          <p:nvPr/>
        </p:nvSpPr>
        <p:spPr>
          <a:xfrm>
            <a:off x="558355" y="4472652"/>
            <a:ext cx="2173098" cy="165602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Solema</a:t>
            </a:r>
          </a:p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Pluton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Palletizer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A09F9B-700C-2E44-8457-CDEA74458CD9}"/>
              </a:ext>
            </a:extLst>
          </p:cNvPr>
          <p:cNvSpPr/>
          <p:nvPr/>
        </p:nvSpPr>
        <p:spPr>
          <a:xfrm>
            <a:off x="7110583" y="3496857"/>
            <a:ext cx="43297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ACCAB0-C14A-0C47-82EB-B4932C593C1D}"/>
              </a:ext>
            </a:extLst>
          </p:cNvPr>
          <p:cNvSpPr/>
          <p:nvPr/>
        </p:nvSpPr>
        <p:spPr>
          <a:xfrm>
            <a:off x="7110583" y="2883623"/>
            <a:ext cx="216489" cy="802041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616D36-F352-5941-82D0-DE6FF7E1F7A9}"/>
              </a:ext>
            </a:extLst>
          </p:cNvPr>
          <p:cNvSpPr/>
          <p:nvPr/>
        </p:nvSpPr>
        <p:spPr>
          <a:xfrm>
            <a:off x="6893710" y="2883622"/>
            <a:ext cx="2389311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BEBD933-6B0C-5D49-AD7F-F4657E702AF5}"/>
              </a:ext>
            </a:extLst>
          </p:cNvPr>
          <p:cNvSpPr/>
          <p:nvPr/>
        </p:nvSpPr>
        <p:spPr>
          <a:xfrm>
            <a:off x="8694910" y="3049303"/>
            <a:ext cx="216489" cy="140938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6DC144-2D81-364E-B8AB-2480D8FCFEA6}"/>
              </a:ext>
            </a:extLst>
          </p:cNvPr>
          <p:cNvSpPr/>
          <p:nvPr/>
        </p:nvSpPr>
        <p:spPr>
          <a:xfrm>
            <a:off x="9480185" y="1721021"/>
            <a:ext cx="216489" cy="65502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85CE56-3D07-5042-8342-3EA4CF285AEF}"/>
              </a:ext>
            </a:extLst>
          </p:cNvPr>
          <p:cNvSpPr/>
          <p:nvPr/>
        </p:nvSpPr>
        <p:spPr>
          <a:xfrm>
            <a:off x="5963725" y="1721021"/>
            <a:ext cx="216489" cy="65502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4661C7-1434-744A-B26C-04B2698AF992}"/>
              </a:ext>
            </a:extLst>
          </p:cNvPr>
          <p:cNvSpPr/>
          <p:nvPr/>
        </p:nvSpPr>
        <p:spPr>
          <a:xfrm>
            <a:off x="2097445" y="1721021"/>
            <a:ext cx="216489" cy="65502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591BE7-B873-E844-9645-191FA5D10518}"/>
              </a:ext>
            </a:extLst>
          </p:cNvPr>
          <p:cNvSpPr/>
          <p:nvPr/>
        </p:nvSpPr>
        <p:spPr>
          <a:xfrm>
            <a:off x="3727840" y="3190240"/>
            <a:ext cx="216489" cy="1062123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D66AC5-5D51-4B44-9BE3-C5BDD3C7786A}"/>
              </a:ext>
            </a:extLst>
          </p:cNvPr>
          <p:cNvSpPr/>
          <p:nvPr/>
        </p:nvSpPr>
        <p:spPr>
          <a:xfrm>
            <a:off x="4243737" y="4558980"/>
            <a:ext cx="39700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23E9EA-B554-EF43-92B7-647ECF59EE3A}"/>
              </a:ext>
            </a:extLst>
          </p:cNvPr>
          <p:cNvSpPr/>
          <p:nvPr/>
        </p:nvSpPr>
        <p:spPr>
          <a:xfrm>
            <a:off x="6813843" y="4558979"/>
            <a:ext cx="55557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BEE55F-6078-8842-BD02-F802109C8FF9}"/>
              </a:ext>
            </a:extLst>
          </p:cNvPr>
          <p:cNvSpPr/>
          <p:nvPr/>
        </p:nvSpPr>
        <p:spPr>
          <a:xfrm>
            <a:off x="10020399" y="4558978"/>
            <a:ext cx="115652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00B2CE-4192-254B-A1DA-74F5703C0ADC}"/>
              </a:ext>
            </a:extLst>
          </p:cNvPr>
          <p:cNvSpPr/>
          <p:nvPr/>
        </p:nvSpPr>
        <p:spPr>
          <a:xfrm>
            <a:off x="10814129" y="5621103"/>
            <a:ext cx="362798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A65945-1BD2-DD47-A634-928A65885E5E}"/>
              </a:ext>
            </a:extLst>
          </p:cNvPr>
          <p:cNvSpPr/>
          <p:nvPr/>
        </p:nvSpPr>
        <p:spPr>
          <a:xfrm>
            <a:off x="10982192" y="4558977"/>
            <a:ext cx="216489" cy="1263083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6A417DE-0CC7-3841-B3B1-D506375D7CD5}"/>
              </a:ext>
            </a:extLst>
          </p:cNvPr>
          <p:cNvSpPr/>
          <p:nvPr/>
        </p:nvSpPr>
        <p:spPr>
          <a:xfrm>
            <a:off x="8305047" y="5621103"/>
            <a:ext cx="335984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70975FE-C414-3249-86C4-C60611D95B2A}"/>
              </a:ext>
            </a:extLst>
          </p:cNvPr>
          <p:cNvSpPr/>
          <p:nvPr/>
        </p:nvSpPr>
        <p:spPr>
          <a:xfrm>
            <a:off x="2731453" y="5604652"/>
            <a:ext cx="3406289" cy="200957"/>
          </a:xfrm>
          <a:prstGeom prst="rect">
            <a:avLst/>
          </a:prstGeom>
          <a:solidFill>
            <a:srgbClr val="100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8315D513-B245-1848-895C-D4E161A6B05A}"/>
              </a:ext>
            </a:extLst>
          </p:cNvPr>
          <p:cNvSpPr/>
          <p:nvPr/>
        </p:nvSpPr>
        <p:spPr>
          <a:xfrm>
            <a:off x="10689079" y="4252363"/>
            <a:ext cx="815303" cy="8141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100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noProof="1">
                <a:solidFill>
                  <a:srgbClr val="100C34"/>
                </a:solidFill>
                <a:latin typeface="Acumin Pro" panose="020B0504020202020204" pitchFamily="34" charset="77"/>
              </a:rPr>
              <a:t>Herma</a:t>
            </a:r>
          </a:p>
          <a:p>
            <a:pPr algn="ctr"/>
            <a:r>
              <a:rPr lang="de-DE" sz="1200" b="1" noProof="1">
                <a:solidFill>
                  <a:srgbClr val="100C34"/>
                </a:solidFill>
                <a:latin typeface="Acumin Pro" panose="020B0504020202020204" pitchFamily="34" charset="77"/>
              </a:rPr>
              <a:t>Labeling</a:t>
            </a:r>
          </a:p>
        </p:txBody>
      </p:sp>
    </p:spTree>
    <p:extLst>
      <p:ext uri="{BB962C8B-B14F-4D97-AF65-F5344CB8AC3E}">
        <p14:creationId xmlns:p14="http://schemas.microsoft.com/office/powerpoint/2010/main" val="248320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61</Words>
  <Application>Microsoft Macintosh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Acumin Pro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2025-07-24T19:12:02Z</dcterms:created>
  <dcterms:modified xsi:type="dcterms:W3CDTF">2025-07-24T19:28:08Z</dcterms:modified>
</cp:coreProperties>
</file>